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custDataLst>
    <p:tags r:id="rId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0" d="100"/>
          <a:sy n="80" d="100"/>
        </p:scale>
        <p:origin x="60" y="1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75E3A87-0FED-4E28-8CC3-65F594E56CEB}" type="datetimeFigureOut">
              <a:rPr lang="en-US" smtClean="0"/>
              <a:t>8/7/2014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F2F5B0-08F7-4BF4-93BB-FC49AE869B16}" type="slidenum">
              <a:rPr lang="en-US" smtClean="0"/>
              <a:t>‹#›</a:t>
            </a:fld>
            <a:endParaRPr lang="en-US"/>
          </a:p>
        </p:txBody>
      </p:sp>
    </p:spTree>
    <p:extLst>
      <p:ext uri="{BB962C8B-B14F-4D97-AF65-F5344CB8AC3E}">
        <p14:creationId xmlns:p14="http://schemas.microsoft.com/office/powerpoint/2010/main" val="2840344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5E3A87-0FED-4E28-8CC3-65F594E56CEB}" type="datetimeFigureOut">
              <a:rPr lang="en-US" smtClean="0"/>
              <a:t>8/7/2014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F2F5B0-08F7-4BF4-93BB-FC49AE869B16}" type="slidenum">
              <a:rPr lang="en-US" smtClean="0"/>
              <a:t>‹#›</a:t>
            </a:fld>
            <a:endParaRPr lang="en-US"/>
          </a:p>
        </p:txBody>
      </p:sp>
    </p:spTree>
    <p:extLst>
      <p:ext uri="{BB962C8B-B14F-4D97-AF65-F5344CB8AC3E}">
        <p14:creationId xmlns:p14="http://schemas.microsoft.com/office/powerpoint/2010/main" val="3144162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5E3A87-0FED-4E28-8CC3-65F594E56CEB}" type="datetimeFigureOut">
              <a:rPr lang="en-US" smtClean="0"/>
              <a:t>8/7/2014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F2F5B0-08F7-4BF4-93BB-FC49AE869B16}" type="slidenum">
              <a:rPr lang="en-US" smtClean="0"/>
              <a:t>‹#›</a:t>
            </a:fld>
            <a:endParaRPr lang="en-US"/>
          </a:p>
        </p:txBody>
      </p:sp>
    </p:spTree>
    <p:extLst>
      <p:ext uri="{BB962C8B-B14F-4D97-AF65-F5344CB8AC3E}">
        <p14:creationId xmlns:p14="http://schemas.microsoft.com/office/powerpoint/2010/main" val="185483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5E3A87-0FED-4E28-8CC3-65F594E56CEB}" type="datetimeFigureOut">
              <a:rPr lang="en-US" smtClean="0"/>
              <a:t>8/7/2014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F2F5B0-08F7-4BF4-93BB-FC49AE869B16}" type="slidenum">
              <a:rPr lang="en-US" smtClean="0"/>
              <a:t>‹#›</a:t>
            </a:fld>
            <a:endParaRPr lang="en-US"/>
          </a:p>
        </p:txBody>
      </p:sp>
    </p:spTree>
    <p:extLst>
      <p:ext uri="{BB962C8B-B14F-4D97-AF65-F5344CB8AC3E}">
        <p14:creationId xmlns:p14="http://schemas.microsoft.com/office/powerpoint/2010/main" val="550757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5E3A87-0FED-4E28-8CC3-65F594E56CEB}" type="datetimeFigureOut">
              <a:rPr lang="en-US" smtClean="0"/>
              <a:t>8/7/2014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F2F5B0-08F7-4BF4-93BB-FC49AE869B16}" type="slidenum">
              <a:rPr lang="en-US" smtClean="0"/>
              <a:t>‹#›</a:t>
            </a:fld>
            <a:endParaRPr lang="en-US"/>
          </a:p>
        </p:txBody>
      </p:sp>
    </p:spTree>
    <p:extLst>
      <p:ext uri="{BB962C8B-B14F-4D97-AF65-F5344CB8AC3E}">
        <p14:creationId xmlns:p14="http://schemas.microsoft.com/office/powerpoint/2010/main" val="438990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75E3A87-0FED-4E28-8CC3-65F594E56CEB}" type="datetimeFigureOut">
              <a:rPr lang="en-US" smtClean="0"/>
              <a:t>8/7/2014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F2F5B0-08F7-4BF4-93BB-FC49AE869B16}" type="slidenum">
              <a:rPr lang="en-US" smtClean="0"/>
              <a:t>‹#›</a:t>
            </a:fld>
            <a:endParaRPr lang="en-US"/>
          </a:p>
        </p:txBody>
      </p:sp>
    </p:spTree>
    <p:extLst>
      <p:ext uri="{BB962C8B-B14F-4D97-AF65-F5344CB8AC3E}">
        <p14:creationId xmlns:p14="http://schemas.microsoft.com/office/powerpoint/2010/main" val="2703658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75E3A87-0FED-4E28-8CC3-65F594E56CEB}" type="datetimeFigureOut">
              <a:rPr lang="en-US" smtClean="0"/>
              <a:t>8/7/2014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F2F5B0-08F7-4BF4-93BB-FC49AE869B16}" type="slidenum">
              <a:rPr lang="en-US" smtClean="0"/>
              <a:t>‹#›</a:t>
            </a:fld>
            <a:endParaRPr lang="en-US"/>
          </a:p>
        </p:txBody>
      </p:sp>
    </p:spTree>
    <p:extLst>
      <p:ext uri="{BB962C8B-B14F-4D97-AF65-F5344CB8AC3E}">
        <p14:creationId xmlns:p14="http://schemas.microsoft.com/office/powerpoint/2010/main" val="2141505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75E3A87-0FED-4E28-8CC3-65F594E56CEB}" type="datetimeFigureOut">
              <a:rPr lang="en-US" smtClean="0"/>
              <a:t>8/7/2014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F2F5B0-08F7-4BF4-93BB-FC49AE869B16}" type="slidenum">
              <a:rPr lang="en-US" smtClean="0"/>
              <a:t>‹#›</a:t>
            </a:fld>
            <a:endParaRPr lang="en-US"/>
          </a:p>
        </p:txBody>
      </p:sp>
    </p:spTree>
    <p:extLst>
      <p:ext uri="{BB962C8B-B14F-4D97-AF65-F5344CB8AC3E}">
        <p14:creationId xmlns:p14="http://schemas.microsoft.com/office/powerpoint/2010/main" val="4093717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5E3A87-0FED-4E28-8CC3-65F594E56CEB}" type="datetimeFigureOut">
              <a:rPr lang="en-US" smtClean="0"/>
              <a:t>8/7/2014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F2F5B0-08F7-4BF4-93BB-FC49AE869B16}" type="slidenum">
              <a:rPr lang="en-US" smtClean="0"/>
              <a:t>‹#›</a:t>
            </a:fld>
            <a:endParaRPr lang="en-US"/>
          </a:p>
        </p:txBody>
      </p:sp>
    </p:spTree>
    <p:extLst>
      <p:ext uri="{BB962C8B-B14F-4D97-AF65-F5344CB8AC3E}">
        <p14:creationId xmlns:p14="http://schemas.microsoft.com/office/powerpoint/2010/main" val="112147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5E3A87-0FED-4E28-8CC3-65F594E56CEB}" type="datetimeFigureOut">
              <a:rPr lang="en-US" smtClean="0"/>
              <a:t>8/7/2014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F2F5B0-08F7-4BF4-93BB-FC49AE869B16}" type="slidenum">
              <a:rPr lang="en-US" smtClean="0"/>
              <a:t>‹#›</a:t>
            </a:fld>
            <a:endParaRPr lang="en-US"/>
          </a:p>
        </p:txBody>
      </p:sp>
    </p:spTree>
    <p:extLst>
      <p:ext uri="{BB962C8B-B14F-4D97-AF65-F5344CB8AC3E}">
        <p14:creationId xmlns:p14="http://schemas.microsoft.com/office/powerpoint/2010/main" val="2926254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5E3A87-0FED-4E28-8CC3-65F594E56CEB}" type="datetimeFigureOut">
              <a:rPr lang="en-US" smtClean="0"/>
              <a:t>8/7/2014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F2F5B0-08F7-4BF4-93BB-FC49AE869B16}" type="slidenum">
              <a:rPr lang="en-US" smtClean="0"/>
              <a:t>‹#›</a:t>
            </a:fld>
            <a:endParaRPr lang="en-US"/>
          </a:p>
        </p:txBody>
      </p:sp>
    </p:spTree>
    <p:extLst>
      <p:ext uri="{BB962C8B-B14F-4D97-AF65-F5344CB8AC3E}">
        <p14:creationId xmlns:p14="http://schemas.microsoft.com/office/powerpoint/2010/main" val="193165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5E3A87-0FED-4E28-8CC3-65F594E56CEB}" type="datetimeFigureOut">
              <a:rPr lang="en-US" smtClean="0"/>
              <a:t>8/7/2014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F2F5B0-08F7-4BF4-93BB-FC49AE869B16}" type="slidenum">
              <a:rPr lang="en-US" smtClean="0"/>
              <a:t>‹#›</a:t>
            </a:fld>
            <a:endParaRPr lang="en-US"/>
          </a:p>
        </p:txBody>
      </p:sp>
    </p:spTree>
    <p:extLst>
      <p:ext uri="{BB962C8B-B14F-4D97-AF65-F5344CB8AC3E}">
        <p14:creationId xmlns:p14="http://schemas.microsoft.com/office/powerpoint/2010/main" val="21791744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Where is my error?</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680616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IDE will show an error message for syntax errors</a:t>
            </a:r>
            <a:endParaRPr lang="en-US" dirty="0"/>
          </a:p>
        </p:txBody>
      </p:sp>
      <p:sp>
        <p:nvSpPr>
          <p:cNvPr id="3" name="Content Placeholder 2"/>
          <p:cNvSpPr>
            <a:spLocks noGrp="1"/>
          </p:cNvSpPr>
          <p:nvPr>
            <p:ph idx="1"/>
          </p:nvPr>
        </p:nvSpPr>
        <p:spPr/>
        <p:txBody>
          <a:bodyPr/>
          <a:lstStyle/>
          <a:p>
            <a:r>
              <a:rPr lang="en-US" dirty="0" smtClean="0"/>
              <a:t>In both IDEs there will be some indication of a syntax error found in your code</a:t>
            </a:r>
          </a:p>
          <a:p>
            <a:r>
              <a:rPr lang="en-US" dirty="0" smtClean="0"/>
              <a:t>These indications happen ONLY when the code is being executed</a:t>
            </a:r>
          </a:p>
          <a:p>
            <a:r>
              <a:rPr lang="en-US" dirty="0" smtClean="0"/>
              <a:t>So if your code has 2 or more branches, do not assume there are no syntax errors just because it ran correctly ONE time.  Make sure your tests go through all possible paths to make sure you have no syntax errors.</a:t>
            </a:r>
            <a:endParaRPr lang="en-US" dirty="0"/>
          </a:p>
        </p:txBody>
      </p:sp>
    </p:spTree>
    <p:extLst>
      <p:ext uri="{BB962C8B-B14F-4D97-AF65-F5344CB8AC3E}">
        <p14:creationId xmlns:p14="http://schemas.microsoft.com/office/powerpoint/2010/main" val="4537029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IDLE</a:t>
            </a:r>
            <a:endParaRPr lang="en-US" dirty="0"/>
          </a:p>
        </p:txBody>
      </p:sp>
      <p:sp>
        <p:nvSpPr>
          <p:cNvPr id="3" name="Content Placeholder 2"/>
          <p:cNvSpPr>
            <a:spLocks noGrp="1"/>
          </p:cNvSpPr>
          <p:nvPr>
            <p:ph idx="1"/>
          </p:nvPr>
        </p:nvSpPr>
        <p:spPr/>
        <p:txBody>
          <a:bodyPr/>
          <a:lstStyle/>
          <a:p>
            <a:r>
              <a:rPr lang="en-US" dirty="0" smtClean="0"/>
              <a:t>Some syntax errors are indicated with a little box that says Syntax Error.  To find where it thinks the error is, look back at your source code.</a:t>
            </a:r>
          </a:p>
          <a:p>
            <a:r>
              <a:rPr lang="en-US" dirty="0" smtClean="0"/>
              <a:t>There will be a line (or less!) highlighted.  That is the location of the error, according to the interpreter.</a:t>
            </a:r>
          </a:p>
          <a:p>
            <a:r>
              <a:rPr lang="en-US" dirty="0" smtClean="0"/>
              <a:t>If you want to know what line number that is on, (since IDLE does not show the line numbers like </a:t>
            </a:r>
            <a:r>
              <a:rPr lang="en-US" dirty="0" err="1" smtClean="0"/>
              <a:t>WingIDE</a:t>
            </a:r>
            <a:r>
              <a:rPr lang="en-US" dirty="0" smtClean="0"/>
              <a:t>), look at the lower right corner of the source or edit window, you’ll see the row and column the </a:t>
            </a:r>
            <a:r>
              <a:rPr lang="en-US" smtClean="0"/>
              <a:t>cursor is on.</a:t>
            </a:r>
            <a:endParaRPr lang="en-US" dirty="0" smtClean="0"/>
          </a:p>
        </p:txBody>
      </p:sp>
    </p:spTree>
    <p:extLst>
      <p:ext uri="{BB962C8B-B14F-4D97-AF65-F5344CB8AC3E}">
        <p14:creationId xmlns:p14="http://schemas.microsoft.com/office/powerpoint/2010/main" val="34048791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According to the interpreter?</a:t>
            </a:r>
            <a:endParaRPr lang="en-US" dirty="0"/>
          </a:p>
        </p:txBody>
      </p:sp>
      <p:sp>
        <p:nvSpPr>
          <p:cNvPr id="3" name="Content Placeholder 2"/>
          <p:cNvSpPr>
            <a:spLocks noGrp="1"/>
          </p:cNvSpPr>
          <p:nvPr>
            <p:ph idx="1"/>
          </p:nvPr>
        </p:nvSpPr>
        <p:spPr/>
        <p:txBody>
          <a:bodyPr>
            <a:normAutofit lnSpcReduction="10000"/>
          </a:bodyPr>
          <a:lstStyle/>
          <a:p>
            <a:r>
              <a:rPr lang="en-US" dirty="0" smtClean="0"/>
              <a:t>Sometimes the interpreter is not right in the location of the error!</a:t>
            </a:r>
          </a:p>
          <a:p>
            <a:r>
              <a:rPr lang="en-US" dirty="0" smtClean="0"/>
              <a:t>It IS correct that there is an error, but it may not be on the line that the interpreter indicates.</a:t>
            </a:r>
          </a:p>
          <a:p>
            <a:r>
              <a:rPr lang="en-US" dirty="0" smtClean="0"/>
              <a:t>Where to look then?</a:t>
            </a:r>
          </a:p>
          <a:p>
            <a:r>
              <a:rPr lang="en-US" dirty="0" smtClean="0"/>
              <a:t>Look at the line indicated, and 2-3 lines </a:t>
            </a:r>
            <a:r>
              <a:rPr lang="en-US" b="1" dirty="0" smtClean="0"/>
              <a:t>above</a:t>
            </a:r>
            <a:r>
              <a:rPr lang="en-US" dirty="0" smtClean="0"/>
              <a:t> (lesser numbered lines) that location.  The error could be there, but the interpreter didn’t understand it was an error until it had seen the next line.</a:t>
            </a:r>
          </a:p>
          <a:p>
            <a:r>
              <a:rPr lang="en-US" dirty="0" smtClean="0"/>
              <a:t>There is no point looking </a:t>
            </a:r>
            <a:r>
              <a:rPr lang="en-US" b="1" dirty="0" smtClean="0"/>
              <a:t>after</a:t>
            </a:r>
            <a:r>
              <a:rPr lang="en-US" dirty="0" smtClean="0"/>
              <a:t> (below) that location </a:t>
            </a:r>
            <a:r>
              <a:rPr lang="en-US" dirty="0" smtClean="0"/>
              <a:t>(higher numbered lines) </a:t>
            </a:r>
            <a:r>
              <a:rPr lang="en-US" dirty="0" smtClean="0"/>
              <a:t>.  There may be errors down there but they are not the cause of the current error indicator.</a:t>
            </a:r>
            <a:endParaRPr lang="en-US" dirty="0"/>
          </a:p>
        </p:txBody>
      </p:sp>
    </p:spTree>
    <p:extLst>
      <p:ext uri="{BB962C8B-B14F-4D97-AF65-F5344CB8AC3E}">
        <p14:creationId xmlns:p14="http://schemas.microsoft.com/office/powerpoint/2010/main" val="100054505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2.0.3121"/>
  <p:tag name="PPTVERSION" val="15"/>
  <p:tag name="TPOS" val="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310</Words>
  <Application>Microsoft Office PowerPoint</Application>
  <PresentationFormat>Widescreen</PresentationFormat>
  <Paragraphs>15</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Where is my error?</vt:lpstr>
      <vt:lpstr>The IDE will show an error message for syntax errors</vt:lpstr>
      <vt:lpstr>For IDLE</vt:lpstr>
      <vt:lpstr>According to the interpreter?</vt:lpstr>
    </vt:vector>
  </TitlesOfParts>
  <Company>University of Kentucky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Where is my error?</dc:title>
  <dc:creator>Debby</dc:creator>
  <cp:lastModifiedBy>Debby</cp:lastModifiedBy>
  <cp:revision>3</cp:revision>
  <dcterms:created xsi:type="dcterms:W3CDTF">2014-08-07T20:41:53Z</dcterms:created>
  <dcterms:modified xsi:type="dcterms:W3CDTF">2014-08-07T21:02:29Z</dcterms:modified>
</cp:coreProperties>
</file>